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8.png"/><Relationship Id="rId3" Type="http://schemas.openxmlformats.org/officeDocument/2006/relationships/image" Target="../media/image9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 Id="rId3" Type="http://schemas.openxmlformats.org/officeDocument/2006/relationships/image" Target="../media/image87.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 Id="rId3" Type="http://schemas.openxmlformats.org/officeDocument/2006/relationships/image" Target="../media/image1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7.png"/><Relationship Id="rId3" Type="http://schemas.openxmlformats.org/officeDocument/2006/relationships/image" Target="../media/image93.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11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4.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 Id="rId3" Type="http://schemas.openxmlformats.org/officeDocument/2006/relationships/image" Target="../media/image10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1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12.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13.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43.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2.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1.png"/><Relationship Id="rId3" Type="http://schemas.openxmlformats.org/officeDocument/2006/relationships/image" Target="../media/image22.png"/><Relationship Id="rId4" Type="http://schemas.openxmlformats.org/officeDocument/2006/relationships/image" Target="../media/image26.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2.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1.png"/><Relationship Id="rId3" Type="http://schemas.openxmlformats.org/officeDocument/2006/relationships/image" Target="../media/image22.png"/><Relationship Id="rId4" Type="http://schemas.openxmlformats.org/officeDocument/2006/relationships/image" Target="../media/image26.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6.png"/><Relationship Id="rId4" Type="http://schemas.openxmlformats.org/officeDocument/2006/relationships/image" Target="../media/image7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4.png"/><Relationship Id="rId3" Type="http://schemas.openxmlformats.org/officeDocument/2006/relationships/image" Target="../media/image22.png"/><Relationship Id="rId4" Type="http://schemas.openxmlformats.org/officeDocument/2006/relationships/image" Target="../media/image4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26.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7.png"/><Relationship Id="rId4" Type="http://schemas.openxmlformats.org/officeDocument/2006/relationships/image" Target="../media/image13.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13.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2.png"/><Relationship Id="rId4" Type="http://schemas.openxmlformats.org/officeDocument/2006/relationships/image" Target="../media/image13.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5.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3.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1.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4.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1.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3.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